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2" r:id="rId5"/>
    <p:sldId id="263" r:id="rId6"/>
    <p:sldId id="264" r:id="rId7"/>
    <p:sldId id="260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x axel" initials="wa" lastIdx="1" clrIdx="0">
    <p:extLst>
      <p:ext uri="{19B8F6BF-5375-455C-9EA6-DF929625EA0E}">
        <p15:presenceInfo xmlns:p15="http://schemas.microsoft.com/office/powerpoint/2012/main" userId="4b58d3a5648067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7467F-95BF-424F-8265-9311791D6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8DD396C-A3E7-4E01-B8FA-E0D2EB7D7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526CF7-A048-4656-99FA-1AAA3797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EC4F-6688-4667-B8FB-BCD12F0A2240}" type="datetimeFigureOut">
              <a:rPr lang="ru-BY" smtClean="0"/>
              <a:t>14.04.2023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183B9E-64AF-4CEE-A56A-5AA1A6CA4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466C7C-CECA-4A26-AAD6-63B148B4A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62BD-8182-4AB7-8BA6-A30E0A5D2B4C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577645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78884-BE76-45FB-B673-A47F04705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73D9BC6-7CB5-4333-9D44-C83856032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02034F-A711-4582-98D3-D9A811459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EC4F-6688-4667-B8FB-BCD12F0A2240}" type="datetimeFigureOut">
              <a:rPr lang="ru-BY" smtClean="0"/>
              <a:t>14.04.2023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5B4C57-5180-4D9E-AC68-B764D37C5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F49979-05E6-43C5-82A3-6A8F0404F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62BD-8182-4AB7-8BA6-A30E0A5D2B4C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051059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7B0A2EA-04A1-49D6-8AAF-282EF7C9D8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1C9158-9A55-468C-B9EF-BC3690568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6B7534-4F4C-42DE-9822-C9BD608A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EC4F-6688-4667-B8FB-BCD12F0A2240}" type="datetimeFigureOut">
              <a:rPr lang="ru-BY" smtClean="0"/>
              <a:t>14.04.2023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C2EAD8-6E8D-4BD0-BFCD-71FA7409A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A042C9-2B15-4E8A-AA1C-BCB4C2D2B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62BD-8182-4AB7-8BA6-A30E0A5D2B4C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4113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3A578-A563-4037-B733-8A0E5CF3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5E51A6-B81C-4F68-869B-DA1AAF333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2EBE86-28D0-4E1D-AF63-45FFC35D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EC4F-6688-4667-B8FB-BCD12F0A2240}" type="datetimeFigureOut">
              <a:rPr lang="ru-BY" smtClean="0"/>
              <a:t>14.04.2023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8098B3-273B-479B-9CBE-FB538466D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6EDA37-092F-46D3-ADE2-0BEC7A31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62BD-8182-4AB7-8BA6-A30E0A5D2B4C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27560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DDECCE-CDD4-49A4-94BC-80E0DEB2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8B15B5-0333-40ED-AA94-D08EF7771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764362-8615-47B5-8C5D-D2FD6E1A7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EC4F-6688-4667-B8FB-BCD12F0A2240}" type="datetimeFigureOut">
              <a:rPr lang="ru-BY" smtClean="0"/>
              <a:t>14.04.2023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50ACD6-F5D8-488C-85F5-4CDA81C61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6C9865-957A-4C1E-AF17-F06320DB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62BD-8182-4AB7-8BA6-A30E0A5D2B4C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82688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29E36E-9D7E-44EC-8367-27C05C41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9E3D30-2FAC-464D-9ED9-9ED3CC3A9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F3C2F67-B5DC-4844-9B40-E2577255A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846B63-A462-468A-8EB9-E7948FA44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EC4F-6688-4667-B8FB-BCD12F0A2240}" type="datetimeFigureOut">
              <a:rPr lang="ru-BY" smtClean="0"/>
              <a:t>14.04.2023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ADA3CA-1333-4ED3-B853-75DDFBFB0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669A65C-B87E-4399-AF18-9678A67E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62BD-8182-4AB7-8BA6-A30E0A5D2B4C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4482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646E72-1581-4BDA-9657-ADB355A7A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EF26BE-C8DC-4CE7-BE7D-7408E685F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3D677E-0D0F-4CFB-82FA-99DE25C9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145DD8B-1419-48BE-A3E2-8688254984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9F110D7-1464-411A-A205-61788326D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3F41F18-3012-4B3F-8CC2-99202EA9C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EC4F-6688-4667-B8FB-BCD12F0A2240}" type="datetimeFigureOut">
              <a:rPr lang="ru-BY" smtClean="0"/>
              <a:t>14.04.2023</a:t>
            </a:fld>
            <a:endParaRPr lang="ru-BY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D033154-AA2A-4D9F-B004-2411A131D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04A3C01-78C2-4569-9F31-77B49433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62BD-8182-4AB7-8BA6-A30E0A5D2B4C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58411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86498-16EB-4CC0-ADDC-B75980F48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87F5459-7528-41AD-AC7C-F960C7FB0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EC4F-6688-4667-B8FB-BCD12F0A2240}" type="datetimeFigureOut">
              <a:rPr lang="ru-BY" smtClean="0"/>
              <a:t>14.04.2023</a:t>
            </a:fld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A000B48-6BED-45CE-8B31-1843FD03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4B9A19-39AA-4F48-8B45-1DC48F67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62BD-8182-4AB7-8BA6-A30E0A5D2B4C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0312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8550324-819F-4849-B803-8F3033A98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EC4F-6688-4667-B8FB-BCD12F0A2240}" type="datetimeFigureOut">
              <a:rPr lang="ru-BY" smtClean="0"/>
              <a:t>14.04.2023</a:t>
            </a:fld>
            <a:endParaRPr lang="ru-BY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687096B-0E65-40C7-B6CC-6C405AC60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3A921E-AAD7-4C10-9AD2-4260CA7A9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62BD-8182-4AB7-8BA6-A30E0A5D2B4C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10384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375B0-D667-443B-BC77-6407EDEBC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2E9D-8609-4ACB-9E5F-A5CC1FDC0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CEFE44-88D3-416D-B70E-F3E45A1D7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E50B22-3D70-47E6-A57F-767ECDF6F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EC4F-6688-4667-B8FB-BCD12F0A2240}" type="datetimeFigureOut">
              <a:rPr lang="ru-BY" smtClean="0"/>
              <a:t>14.04.2023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53E0AD-B875-4DE8-947B-EE502E080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B4D960-90E2-477B-9107-E409A7E5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62BD-8182-4AB7-8BA6-A30E0A5D2B4C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7078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C0D05A-A009-454D-ADE6-62607B485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710112-D46B-46A9-839D-C87F7F633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9B63D7-7F57-465F-A85A-D1231038D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611D69-B068-4ECF-8450-F689CAC6B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EC4F-6688-4667-B8FB-BCD12F0A2240}" type="datetimeFigureOut">
              <a:rPr lang="ru-BY" smtClean="0"/>
              <a:t>14.04.2023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2F65E5-A02F-4EE6-BE10-9A8E52016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9DA63B-98AF-47EC-88D7-6F439152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62BD-8182-4AB7-8BA6-A30E0A5D2B4C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23401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7FD053-456D-4F8C-8D5C-72285307F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8DC339-8975-4C02-9886-97C373CE4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22A5DD-91C9-4394-A6C6-2F5B5EBE37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9EC4F-6688-4667-B8FB-BCD12F0A2240}" type="datetimeFigureOut">
              <a:rPr lang="ru-BY" smtClean="0"/>
              <a:t>14.04.2023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745701-8F5D-44FF-9B95-AA82C7DAD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FAAA00-B283-4E9B-9450-83E84BF9F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B62BD-8182-4AB7-8BA6-A30E0A5D2B4C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771173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6C034C-4DA5-4CCD-9063-05FA29126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313920" cy="68072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https://www.shop.buka.ru</a:t>
            </a:r>
            <a:r>
              <a:rPr lang="ru-RU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- интернет магазин видео игр</a:t>
            </a:r>
            <a:endParaRPr lang="ru-BY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81C8721-FB86-4419-BA12-D5208A9A7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" y="5202238"/>
            <a:ext cx="5445760" cy="1655762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Автор – Валерий Михайлюк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Тренер – Сергей Царик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Группа -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GLd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-A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Е1-02-22</a:t>
            </a:r>
            <a:endParaRPr lang="ru-BY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732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3EF957EF-4EF6-4291-AFA5-0407B1323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4E4243-FFFB-4CBC-A5E5-CC0C2122E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19" y="356247"/>
            <a:ext cx="10178989" cy="4890456"/>
          </a:xfrm>
        </p:spPr>
        <p:txBody>
          <a:bodyPr>
            <a:noAutofit/>
          </a:bodyPr>
          <a:lstStyle/>
          <a:p>
            <a:pPr algn="ctr"/>
            <a:r>
              <a:rPr lang="ru-RU" sz="9600" b="1" dirty="0">
                <a:solidFill>
                  <a:srgbClr val="FFFF00"/>
                </a:solidFill>
              </a:rPr>
              <a:t>Всем спасибо за внимание. </a:t>
            </a:r>
            <a:br>
              <a:rPr lang="ru-RU" sz="9600" b="1" dirty="0">
                <a:solidFill>
                  <a:srgbClr val="FFFF00"/>
                </a:solidFill>
              </a:rPr>
            </a:br>
            <a:r>
              <a:rPr lang="ru-RU" sz="9600" b="1" dirty="0">
                <a:solidFill>
                  <a:srgbClr val="FFFF00"/>
                </a:solidFill>
              </a:rPr>
              <a:t>Всего хорошего.</a:t>
            </a:r>
            <a:endParaRPr lang="ru-BY" sz="9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830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CCCE5281-D81B-4F2F-8B92-C0924D02E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7" y="0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BE426-ACFE-4BA8-8EE4-587286781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9" y="0"/>
            <a:ext cx="12024803" cy="843380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rgbClr val="FFFF00"/>
                </a:solidFill>
              </a:rPr>
              <a:t>Принимали участие при тестировании </a:t>
            </a:r>
            <a:r>
              <a:rPr lang="en-US" sz="4800" b="1" dirty="0">
                <a:solidFill>
                  <a:srgbClr val="FFFF00"/>
                </a:solidFill>
              </a:rPr>
              <a:t>UI </a:t>
            </a:r>
            <a:r>
              <a:rPr lang="ru-RU" sz="4800" b="1" dirty="0">
                <a:solidFill>
                  <a:srgbClr val="FFFF00"/>
                </a:solidFill>
              </a:rPr>
              <a:t>и </a:t>
            </a:r>
            <a:r>
              <a:rPr lang="en-US" sz="4800" b="1" dirty="0">
                <a:solidFill>
                  <a:srgbClr val="FFFF00"/>
                </a:solidFill>
              </a:rPr>
              <a:t>API:</a:t>
            </a:r>
            <a:endParaRPr lang="ru-BY" sz="4800" b="1" dirty="0">
              <a:solidFill>
                <a:srgbClr val="FFFF0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4BCFA0-D065-47BC-B5F7-2E5E08879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64" y="2097581"/>
            <a:ext cx="5609948" cy="35062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BE2BD0-78BF-4310-84DF-219B64D78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546" y="5764717"/>
            <a:ext cx="1941306" cy="94949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C4A55A6-7DBA-4178-90AC-22AEA1C99E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039" y="3379319"/>
            <a:ext cx="1317188" cy="65859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1FA9020-A25F-45AC-A3BD-9071AF257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83" y="1004298"/>
            <a:ext cx="2684016" cy="96107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75562EA-6784-4425-B648-224010251A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1852">
            <a:off x="8328196" y="1272712"/>
            <a:ext cx="1275777" cy="127577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D47E1DF-8327-4B52-92CA-CA81BDBB2D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16" y="3341164"/>
            <a:ext cx="2397821" cy="69674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7AB4FA1-4D0F-4977-9DCD-10E9185D15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1496">
            <a:off x="2287667" y="5315407"/>
            <a:ext cx="1655795" cy="113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31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767594-C6D3-45BE-9066-EC0A2686F6D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558"/>
            <a:ext cx="12192000" cy="624544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47416C-D048-46F0-ABAB-FB872318B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62143"/>
            <a:ext cx="4935984" cy="692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4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CCEB9E4C-73E5-4511-B878-3289EDA4B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6C5CD-4891-4CF6-AD1F-9CEAF386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00" y="1"/>
            <a:ext cx="11851690" cy="1077218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rgbClr val="FFFF00"/>
                </a:solidFill>
              </a:rPr>
              <a:t>UI</a:t>
            </a:r>
            <a:r>
              <a:rPr lang="ru-RU" sz="9600" b="1" dirty="0">
                <a:solidFill>
                  <a:srgbClr val="FFFF00"/>
                </a:solidFill>
              </a:rPr>
              <a:t> </a:t>
            </a:r>
            <a:r>
              <a:rPr lang="ru-RU" sz="3600" b="1" dirty="0">
                <a:solidFill>
                  <a:srgbClr val="FFFF00"/>
                </a:solidFill>
              </a:rPr>
              <a:t>тест на нормальное поведение пользователя</a:t>
            </a:r>
            <a:endParaRPr lang="ru-BY" sz="3600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7CC2D-42D0-4600-95C2-4C3ED40FE84F}"/>
              </a:ext>
            </a:extLst>
          </p:cNvPr>
          <p:cNvSpPr txBox="1"/>
          <p:nvPr/>
        </p:nvSpPr>
        <p:spPr>
          <a:xfrm>
            <a:off x="559293" y="1313894"/>
            <a:ext cx="9472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- Проверка входа с корректными данными</a:t>
            </a:r>
          </a:p>
          <a:p>
            <a:r>
              <a:rPr lang="ru-RU" sz="3200" b="1" dirty="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628F63-66E8-4538-9628-865467065115}"/>
              </a:ext>
            </a:extLst>
          </p:cNvPr>
          <p:cNvSpPr txBox="1"/>
          <p:nvPr/>
        </p:nvSpPr>
        <p:spPr>
          <a:xfrm>
            <a:off x="348299" y="3859637"/>
            <a:ext cx="8437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</a:rPr>
              <a:t>- Проверка добавления товара в корзину</a:t>
            </a:r>
            <a:endParaRPr lang="ru-BY" sz="3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085C5D-E656-4272-B9D2-7CCD463B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86" y="1960469"/>
            <a:ext cx="4445642" cy="18991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9E5C16-5ABA-4DFC-89A2-5A9242F70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07" y="936329"/>
            <a:ext cx="2531294" cy="3064198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9CEB8476-5228-40AF-9B74-9DBEE7FB2765}"/>
              </a:ext>
            </a:extLst>
          </p:cNvPr>
          <p:cNvSpPr/>
          <p:nvPr/>
        </p:nvSpPr>
        <p:spPr>
          <a:xfrm>
            <a:off x="7741328" y="2391112"/>
            <a:ext cx="1571079" cy="751583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562D1AC-7ADB-46D5-A9C5-2317E67B0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0" y="4645171"/>
            <a:ext cx="3034951" cy="74688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468C7FC-78A5-4FBC-9F84-B17E83A40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446" y="4616957"/>
            <a:ext cx="2115061" cy="205410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9339F1A-05A4-46FB-BBBB-417DF91563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56" y="4597642"/>
            <a:ext cx="2766060" cy="150876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AA005EC-E596-4547-9713-65C2721B42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385" y="4251771"/>
            <a:ext cx="2531293" cy="2600079"/>
          </a:xfrm>
          <a:prstGeom prst="rect">
            <a:avLst/>
          </a:prstGeom>
        </p:spPr>
      </p:pic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4B125CB1-B50F-4259-A33F-8FFC390D5123}"/>
              </a:ext>
            </a:extLst>
          </p:cNvPr>
          <p:cNvSpPr/>
          <p:nvPr/>
        </p:nvSpPr>
        <p:spPr>
          <a:xfrm>
            <a:off x="3114359" y="4936855"/>
            <a:ext cx="289087" cy="35423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5ACD25F0-1802-4954-8970-DEFE5D0EFFAE}"/>
              </a:ext>
            </a:extLst>
          </p:cNvPr>
          <p:cNvSpPr/>
          <p:nvPr/>
        </p:nvSpPr>
        <p:spPr>
          <a:xfrm>
            <a:off x="5518507" y="4936855"/>
            <a:ext cx="408649" cy="762609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21" name="Стрелка: вправо 20">
            <a:extLst>
              <a:ext uri="{FF2B5EF4-FFF2-40B4-BE49-F238E27FC236}">
                <a16:creationId xmlns:a16="http://schemas.microsoft.com/office/drawing/2014/main" id="{815A319B-310D-43EB-BD5D-24A8A1B83579}"/>
              </a:ext>
            </a:extLst>
          </p:cNvPr>
          <p:cNvSpPr/>
          <p:nvPr/>
        </p:nvSpPr>
        <p:spPr>
          <a:xfrm>
            <a:off x="8693216" y="4845181"/>
            <a:ext cx="589169" cy="54687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533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CCEB9E4C-73E5-4511-B878-3289EDA4B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3" y="0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6C5CD-4891-4CF6-AD1F-9CEAF386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333" y="-71112"/>
            <a:ext cx="1544716" cy="1775533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rgbClr val="FFFF00"/>
                </a:solidFill>
              </a:rPr>
              <a:t>UI</a:t>
            </a:r>
            <a:endParaRPr lang="ru-BY" sz="9600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7CC2D-42D0-4600-95C2-4C3ED40FE84F}"/>
              </a:ext>
            </a:extLst>
          </p:cNvPr>
          <p:cNvSpPr txBox="1"/>
          <p:nvPr/>
        </p:nvSpPr>
        <p:spPr>
          <a:xfrm>
            <a:off x="-62550" y="-71112"/>
            <a:ext cx="94635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- Проверка входа с некорректным </a:t>
            </a:r>
            <a:r>
              <a:rPr lang="ru-RU" sz="3200" b="1" dirty="0" err="1">
                <a:solidFill>
                  <a:schemeClr val="bg1"/>
                </a:solidFill>
              </a:rPr>
              <a:t>e-mail</a:t>
            </a:r>
            <a:endParaRPr lang="ru-RU" sz="3200" b="1" dirty="0">
              <a:solidFill>
                <a:schemeClr val="bg1"/>
              </a:solidFill>
            </a:endParaRPr>
          </a:p>
          <a:p>
            <a:r>
              <a:rPr lang="ru-RU" sz="3200" b="1" dirty="0">
                <a:solidFill>
                  <a:schemeClr val="bg1"/>
                </a:solidFill>
              </a:rPr>
              <a:t>- Проверка входа с некорректным паролем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AD173-B721-4B0D-AF55-6321D65FA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1" y="969619"/>
            <a:ext cx="3630353" cy="2035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CCA8A5-AF09-4CD7-B329-BBDB21DE1BFB}"/>
              </a:ext>
            </a:extLst>
          </p:cNvPr>
          <p:cNvSpPr txBox="1"/>
          <p:nvPr/>
        </p:nvSpPr>
        <p:spPr>
          <a:xfrm>
            <a:off x="-195308" y="3193720"/>
            <a:ext cx="74998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- Проверка входа без </a:t>
            </a:r>
            <a:r>
              <a:rPr lang="ru-RU" sz="3200" b="1" dirty="0" err="1">
                <a:solidFill>
                  <a:schemeClr val="bg1"/>
                </a:solidFill>
              </a:rPr>
              <a:t>e-mail</a:t>
            </a:r>
            <a:r>
              <a:rPr lang="ru-RU" sz="3200" b="1" dirty="0">
                <a:solidFill>
                  <a:schemeClr val="bg1"/>
                </a:solidFill>
              </a:rPr>
              <a:t> и без пароля</a:t>
            </a:r>
          </a:p>
          <a:p>
            <a:r>
              <a:rPr lang="ru-RU" sz="3200" b="1" dirty="0">
                <a:solidFill>
                  <a:schemeClr val="bg1"/>
                </a:solidFill>
              </a:rPr>
              <a:t>- Проверка входа с паролем без </a:t>
            </a:r>
            <a:r>
              <a:rPr lang="ru-RU" sz="3200" b="1" dirty="0" err="1">
                <a:solidFill>
                  <a:schemeClr val="bg1"/>
                </a:solidFill>
              </a:rPr>
              <a:t>e-mail</a:t>
            </a:r>
            <a:endParaRPr lang="ru-BY" sz="3200" b="1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B6EA6A-FA6F-44AD-B171-9F2F713C8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1" y="4459611"/>
            <a:ext cx="3657582" cy="21542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A513D6B-AD17-4D7D-99F3-22040B335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34" y="4445461"/>
            <a:ext cx="2604773" cy="216770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4CD528-5F11-460B-A607-306562358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05" y="969620"/>
            <a:ext cx="2071689" cy="212838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E711224-CA0C-40B3-BA21-AD178EB8BC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44" y="975200"/>
            <a:ext cx="2208595" cy="21303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65CC4E3-59D2-4452-B551-0C510D149B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103" y="4445461"/>
            <a:ext cx="2478775" cy="2168404"/>
          </a:xfrm>
          <a:prstGeom prst="rect">
            <a:avLst/>
          </a:prstGeom>
        </p:spPr>
      </p:pic>
      <p:sp>
        <p:nvSpPr>
          <p:cNvPr id="23" name="Стрелка: вправо 22">
            <a:extLst>
              <a:ext uri="{FF2B5EF4-FFF2-40B4-BE49-F238E27FC236}">
                <a16:creationId xmlns:a16="http://schemas.microsoft.com/office/drawing/2014/main" id="{6ED99208-2E03-460C-A06D-1298EBD787DF}"/>
              </a:ext>
            </a:extLst>
          </p:cNvPr>
          <p:cNvSpPr/>
          <p:nvPr/>
        </p:nvSpPr>
        <p:spPr>
          <a:xfrm>
            <a:off x="3750533" y="1518082"/>
            <a:ext cx="359172" cy="612559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24" name="Стрелка: вправо 23">
            <a:extLst>
              <a:ext uri="{FF2B5EF4-FFF2-40B4-BE49-F238E27FC236}">
                <a16:creationId xmlns:a16="http://schemas.microsoft.com/office/drawing/2014/main" id="{64A18AAA-11E5-4BF8-B687-B1F24CC217B4}"/>
              </a:ext>
            </a:extLst>
          </p:cNvPr>
          <p:cNvSpPr/>
          <p:nvPr/>
        </p:nvSpPr>
        <p:spPr>
          <a:xfrm>
            <a:off x="6181101" y="1362464"/>
            <a:ext cx="1273440" cy="901876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88E4121-AB2E-4C00-9A7B-6D9E194FB0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1720" y="5001755"/>
            <a:ext cx="419414" cy="73735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361796C-18ED-4BDD-825D-4AE4DE47FC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7110" y="4673696"/>
            <a:ext cx="852256" cy="149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9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DD9EE44-8423-44A2-8C07-A6F0D31C3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567"/>
            <a:ext cx="12192000" cy="702913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7A630-3F40-4D7D-9ACD-7A1B8DB62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70006"/>
            <a:ext cx="10662082" cy="749655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Проблемы возникшие при тестировании</a:t>
            </a:r>
            <a:r>
              <a:rPr lang="en-US" b="1" dirty="0">
                <a:solidFill>
                  <a:schemeClr val="bg1"/>
                </a:solidFill>
              </a:rPr>
              <a:t> UI</a:t>
            </a:r>
            <a:endParaRPr lang="ru-BY" b="1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06131A-4E45-4118-B63A-EED21642C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559" y="4704758"/>
            <a:ext cx="4226523" cy="21532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BC7339-9023-4D31-AC83-B8E90A82C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490"/>
            <a:ext cx="6845770" cy="3788516"/>
          </a:xfrm>
          <a:prstGeom prst="rect">
            <a:avLst/>
          </a:prstGeom>
        </p:spPr>
      </p:pic>
      <p:sp>
        <p:nvSpPr>
          <p:cNvPr id="10" name="Стрелка: вверх 9">
            <a:extLst>
              <a:ext uri="{FF2B5EF4-FFF2-40B4-BE49-F238E27FC236}">
                <a16:creationId xmlns:a16="http://schemas.microsoft.com/office/drawing/2014/main" id="{022C4149-B3C6-4DBA-8F5F-C7BE236A0C5D}"/>
              </a:ext>
            </a:extLst>
          </p:cNvPr>
          <p:cNvSpPr/>
          <p:nvPr/>
        </p:nvSpPr>
        <p:spPr>
          <a:xfrm>
            <a:off x="5745332" y="266330"/>
            <a:ext cx="701335" cy="852256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68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83E71BE5-C308-4B70-80A0-929E43C8D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542616-59BB-4F43-8F02-0DAB808C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53" y="89917"/>
            <a:ext cx="1967144" cy="1325563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API</a:t>
            </a:r>
            <a:endParaRPr lang="ru-BY" sz="9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F0AD7-7A37-4DAC-B63D-911694E25C59}"/>
              </a:ext>
            </a:extLst>
          </p:cNvPr>
          <p:cNvSpPr txBox="1"/>
          <p:nvPr/>
        </p:nvSpPr>
        <p:spPr>
          <a:xfrm>
            <a:off x="5752730" y="0"/>
            <a:ext cx="633791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POST запрос с получение ответа 200 при входе корректных данных пользователя</a:t>
            </a:r>
            <a:endParaRPr lang="en-US" sz="3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Tx/>
              <a:buChar char="-"/>
            </a:pPr>
            <a:endParaRPr lang="ru-RU" sz="3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sz="3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POST запрос с получение ответа 200 при отправке на </a:t>
            </a:r>
            <a:r>
              <a:rPr lang="ru-RU" sz="3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e-mail</a:t>
            </a:r>
            <a:r>
              <a:rPr lang="ru-RU" sz="3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смены пароля</a:t>
            </a:r>
            <a:endParaRPr lang="en-US" sz="3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Tx/>
              <a:buChar char="-"/>
            </a:pPr>
            <a:endParaRPr lang="ru-RU" sz="3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sz="3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POST запрос с получение ответа 422 при регистрации уже существующего пользователя</a:t>
            </a:r>
          </a:p>
          <a:p>
            <a:endParaRPr lang="en-US" sz="3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sz="3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POST запрос с получение ответа 422 при регистрации пользователя с отказом от обработки персональных данных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2E4D38CE-60F5-45A7-B47A-1DEB62173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81" y="40581"/>
            <a:ext cx="2069671" cy="2175029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0FD4DB5-4059-4B97-9672-50BFCF230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5" y="1415480"/>
            <a:ext cx="2304160" cy="2447018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E79DF4D2-11D8-419F-8F93-486A3EF419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81" y="2958381"/>
            <a:ext cx="2082116" cy="2363791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C0B874BB-D037-443F-A0DA-31746115A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2" y="4129294"/>
            <a:ext cx="2304159" cy="2661199"/>
          </a:xfrm>
          <a:prstGeom prst="rect">
            <a:avLst/>
          </a:prstGeom>
        </p:spPr>
      </p:pic>
      <p:sp>
        <p:nvSpPr>
          <p:cNvPr id="45" name="Стрелка: влево 44">
            <a:extLst>
              <a:ext uri="{FF2B5EF4-FFF2-40B4-BE49-F238E27FC236}">
                <a16:creationId xmlns:a16="http://schemas.microsoft.com/office/drawing/2014/main" id="{3C05089C-D66A-4A9F-93B5-AD49DAD98C6D}"/>
              </a:ext>
            </a:extLst>
          </p:cNvPr>
          <p:cNvSpPr/>
          <p:nvPr/>
        </p:nvSpPr>
        <p:spPr>
          <a:xfrm>
            <a:off x="5339178" y="452761"/>
            <a:ext cx="413552" cy="550416"/>
          </a:xfrm>
          <a:prstGeom prst="lef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76C8E1E6-C076-4F2E-AE1E-30DA10EFE2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139" y="2269949"/>
            <a:ext cx="3537948" cy="603556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75609197-EA59-4CE0-8B44-020793497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2797" y="4129294"/>
            <a:ext cx="432854" cy="603556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9151D461-CB50-43E8-8D8C-360133190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8295" y="5587319"/>
            <a:ext cx="3639509" cy="75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5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83E71BE5-C308-4B70-80A0-929E43C8D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542616-59BB-4F43-8F02-0DAB808C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53" y="89917"/>
            <a:ext cx="1967144" cy="1325563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API</a:t>
            </a:r>
            <a:endParaRPr lang="ru-BY" sz="9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F0AD7-7A37-4DAC-B63D-911694E25C59}"/>
              </a:ext>
            </a:extLst>
          </p:cNvPr>
          <p:cNvSpPr txBox="1"/>
          <p:nvPr/>
        </p:nvSpPr>
        <p:spPr>
          <a:xfrm>
            <a:off x="6095999" y="89917"/>
            <a:ext cx="593250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POST запрос с получение ответа 422 при входе с некорректными данными пользователя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GET запрос с получение ответа 404 при получении CAPCHA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GET запрос с получение ответа 404 при получении доступа к дополнительному контенту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GET запрос с получением ответа 302 при выходе из логина</a:t>
            </a:r>
            <a:endParaRPr lang="ru-BY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493C2A-0F98-4237-98FB-1B974A44A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13" y="0"/>
            <a:ext cx="2284816" cy="257319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CFB155-44C0-4029-8A12-943F362C0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0780"/>
            <a:ext cx="2039062" cy="23931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237B5B-52DD-4FCC-9B00-D23C4A700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13" y="3294625"/>
            <a:ext cx="2383765" cy="251212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D09744-3EAB-46DA-AF9F-857C0CB0E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5" y="4456421"/>
            <a:ext cx="2107720" cy="236475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497666-C4F7-4E46-9FC2-EB9889B70C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3087" y="2573191"/>
            <a:ext cx="4233107" cy="60355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FEA48C4-E5E8-4CC9-85DE-668AE7F91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9062" y="5965090"/>
            <a:ext cx="4140474" cy="60355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3D2BC44-C4B9-4307-8FE3-CC1D42019C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6329" y="575464"/>
            <a:ext cx="757164" cy="60355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B7F65CB-44CD-426D-90C9-812EFFE8DD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5278" y="4305422"/>
            <a:ext cx="711919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9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B88817D-D6AA-4A7E-AC96-0070D0FA9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20CDFD-48DD-47FB-AA02-34ABEACB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0517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Проблемы возникшие при тестировании </a:t>
            </a:r>
            <a:r>
              <a:rPr lang="en-US" b="1" dirty="0">
                <a:solidFill>
                  <a:schemeClr val="bg1"/>
                </a:solidFill>
              </a:rPr>
              <a:t>API</a:t>
            </a:r>
            <a:endParaRPr lang="ru-BY" b="1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DB1951-408D-4EFF-B9EB-00261E70B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4" y="614002"/>
            <a:ext cx="3459369" cy="249306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E0E256-9F44-461E-87AE-EB9779790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749" y="614002"/>
            <a:ext cx="3329126" cy="344713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5F0984-B9CB-49B8-88F4-D0D6D3BB8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4281257"/>
            <a:ext cx="3459368" cy="234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194</Words>
  <Application>Microsoft Office PowerPoint</Application>
  <PresentationFormat>Широкоэкранный</PresentationFormat>
  <Paragraphs>33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https://www.shop.buka.ru - интернет магазин видео игр</vt:lpstr>
      <vt:lpstr>Принимали участие при тестировании UI и API:</vt:lpstr>
      <vt:lpstr>Презентация PowerPoint</vt:lpstr>
      <vt:lpstr>UI тест на нормальное поведение пользователя</vt:lpstr>
      <vt:lpstr>UI</vt:lpstr>
      <vt:lpstr>Проблемы возникшие при тестировании UI</vt:lpstr>
      <vt:lpstr>API</vt:lpstr>
      <vt:lpstr>API</vt:lpstr>
      <vt:lpstr>Проблемы возникшие при тестировании API</vt:lpstr>
      <vt:lpstr>Всем спасибо за внимание.  Всего хорошего.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https://www.shop.buka.ru  интернет магазин компьютерных видео игр</dc:title>
  <dc:creator>wex axel</dc:creator>
  <cp:lastModifiedBy>wex axel</cp:lastModifiedBy>
  <cp:revision>25</cp:revision>
  <dcterms:created xsi:type="dcterms:W3CDTF">2023-04-05T08:35:25Z</dcterms:created>
  <dcterms:modified xsi:type="dcterms:W3CDTF">2023-04-14T15:05:49Z</dcterms:modified>
</cp:coreProperties>
</file>